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0A00CAD-6CA4-459C-BBFE-D41A12EAF731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A1ACB49-D040-424E-ADB9-868122AA75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Shiloh Jean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 Unit</a:t>
            </a:r>
            <a:r>
              <a:rPr lang="en-US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 </a:t>
            </a:r>
            <a:endParaRPr lang="en-US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430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style>
          <a:lnRef idx="1">
            <a:schemeClr val="accent5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Forecast- prediction of what the weather will be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Cold Front- leading edge of a mass of cold air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Humidity- the amount of water vapor in the air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  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Vocabulary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9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Fog- The Titanic sunk because there was fog in the way so they couldn’t see. Fog looks like clouds just not big and puffy. Fog stays near any ground.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Comprehension Activity</a:t>
            </a:r>
            <a:endParaRPr lang="en-US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83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447800"/>
            <a:ext cx="7680960" cy="4724400"/>
          </a:xfrm>
        </p:spPr>
        <p:style>
          <a:lnRef idx="1">
            <a:schemeClr val="accent5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people try to predict the weather and see if there was accuracy in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prediction. If there prediction was not correct I think it could have something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with the color of the scenery that the people are standing 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in.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Lab</a:t>
            </a:r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0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48</TotalTime>
  <Words>119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Mylar</vt:lpstr>
      <vt:lpstr>Weather Unit </vt:lpstr>
      <vt:lpstr>Vocabulary </vt:lpstr>
      <vt:lpstr>Comprehension Activity</vt:lpstr>
      <vt:lpstr>Lab Idea </vt:lpstr>
    </vt:vector>
  </TitlesOfParts>
  <Company>Somerset Emerson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Unit</dc:title>
  <dc:creator>Shiloh Emma Geerts</dc:creator>
  <cp:lastModifiedBy>Shiloh Emma Geerts</cp:lastModifiedBy>
  <cp:revision>5</cp:revision>
  <dcterms:created xsi:type="dcterms:W3CDTF">2012-12-03T17:34:18Z</dcterms:created>
  <dcterms:modified xsi:type="dcterms:W3CDTF">2012-12-03T18:22:20Z</dcterms:modified>
</cp:coreProperties>
</file>